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1F2D"/>
    <a:srgbClr val="1C3052"/>
    <a:srgbClr val="B590E2"/>
    <a:srgbClr val="C29586"/>
    <a:srgbClr val="E50C3E"/>
    <a:srgbClr val="F6EADD"/>
    <a:srgbClr val="263F15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BD11EC3-281E-0842-992A-A8E890259D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upo 60">
            <a:extLst>
              <a:ext uri="{FF2B5EF4-FFF2-40B4-BE49-F238E27FC236}">
                <a16:creationId xmlns:a16="http://schemas.microsoft.com/office/drawing/2014/main" id="{B94BFFE1-00F8-D946-8679-20EF72C645A6}"/>
              </a:ext>
            </a:extLst>
          </p:cNvPr>
          <p:cNvGrpSpPr/>
          <p:nvPr/>
        </p:nvGrpSpPr>
        <p:grpSpPr>
          <a:xfrm>
            <a:off x="0" y="2352805"/>
            <a:ext cx="12192000" cy="1840529"/>
            <a:chOff x="-84884" y="2352805"/>
            <a:chExt cx="12367206" cy="1840529"/>
          </a:xfrm>
        </p:grpSpPr>
        <p:pic>
          <p:nvPicPr>
            <p:cNvPr id="59" name="Imagen 58">
              <a:extLst>
                <a:ext uri="{FF2B5EF4-FFF2-40B4-BE49-F238E27FC236}">
                  <a16:creationId xmlns:a16="http://schemas.microsoft.com/office/drawing/2014/main" id="{9C0F0AD1-5BE7-4049-AD3C-42769BA4C8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84884" y="2352805"/>
              <a:ext cx="6206202" cy="1810142"/>
            </a:xfrm>
            <a:prstGeom prst="rect">
              <a:avLst/>
            </a:prstGeom>
          </p:spPr>
        </p:pic>
        <p:pic>
          <p:nvPicPr>
            <p:cNvPr id="60" name="Imagen 59">
              <a:extLst>
                <a:ext uri="{FF2B5EF4-FFF2-40B4-BE49-F238E27FC236}">
                  <a16:creationId xmlns:a16="http://schemas.microsoft.com/office/drawing/2014/main" id="{1E005968-0AF5-1B45-BF9E-AB78134FA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76120" y="2383192"/>
              <a:ext cx="6206202" cy="1810142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3750035" y="2649130"/>
            <a:ext cx="4652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2DD2CD9-A866-B640-9C47-3A683000009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B59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4914042" y="4544517"/>
            <a:ext cx="2363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ANTOFAGASTA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0621FB-BEDC-5F46-856A-142EB9CE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332A61E0-2736-E64B-88E6-84C52F694B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3046" y="1435918"/>
            <a:ext cx="1112966" cy="1007969"/>
          </a:xfrm>
          <a:prstGeom prst="rect">
            <a:avLst/>
          </a:prstGeom>
        </p:spPr>
      </p:pic>
      <p:pic>
        <p:nvPicPr>
          <p:cNvPr id="87" name="Imagen 86">
            <a:extLst>
              <a:ext uri="{FF2B5EF4-FFF2-40B4-BE49-F238E27FC236}">
                <a16:creationId xmlns:a16="http://schemas.microsoft.com/office/drawing/2014/main" id="{010E5955-51C5-8D4D-83F5-BFBDF902BA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5931" y="4095077"/>
            <a:ext cx="1007969" cy="1007969"/>
          </a:xfrm>
          <a:prstGeom prst="rect">
            <a:avLst/>
          </a:prstGeom>
        </p:spPr>
      </p:pic>
      <p:pic>
        <p:nvPicPr>
          <p:cNvPr id="89" name="Imagen 88">
            <a:extLst>
              <a:ext uri="{FF2B5EF4-FFF2-40B4-BE49-F238E27FC236}">
                <a16:creationId xmlns:a16="http://schemas.microsoft.com/office/drawing/2014/main" id="{DA2A4A42-26F6-9F4F-B0ED-8918A0E3CA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48045" y="3308278"/>
            <a:ext cx="1077967" cy="1007969"/>
          </a:xfrm>
          <a:prstGeom prst="rect">
            <a:avLst/>
          </a:prstGeom>
        </p:spPr>
      </p:pic>
      <p:pic>
        <p:nvPicPr>
          <p:cNvPr id="91" name="Imagen 90">
            <a:extLst>
              <a:ext uri="{FF2B5EF4-FFF2-40B4-BE49-F238E27FC236}">
                <a16:creationId xmlns:a16="http://schemas.microsoft.com/office/drawing/2014/main" id="{463F43D9-8128-2447-BF99-8C4BC36C76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95931" y="2227828"/>
            <a:ext cx="1007969" cy="1007969"/>
          </a:xfrm>
          <a:prstGeom prst="rect">
            <a:avLst/>
          </a:prstGeom>
        </p:spPr>
      </p:pic>
      <p:pic>
        <p:nvPicPr>
          <p:cNvPr id="92" name="Imagen 91">
            <a:extLst>
              <a:ext uri="{FF2B5EF4-FFF2-40B4-BE49-F238E27FC236}">
                <a16:creationId xmlns:a16="http://schemas.microsoft.com/office/drawing/2014/main" id="{45C00EFC-C369-DE48-98CC-00F6000133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9726" y="1435918"/>
            <a:ext cx="1112966" cy="1007969"/>
          </a:xfrm>
          <a:prstGeom prst="rect">
            <a:avLst/>
          </a:prstGeom>
        </p:spPr>
      </p:pic>
      <p:pic>
        <p:nvPicPr>
          <p:cNvPr id="93" name="Imagen 92">
            <a:extLst>
              <a:ext uri="{FF2B5EF4-FFF2-40B4-BE49-F238E27FC236}">
                <a16:creationId xmlns:a16="http://schemas.microsoft.com/office/drawing/2014/main" id="{0B1CB7F6-AD40-8D4F-9228-9262A0A43B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4725" y="3308278"/>
            <a:ext cx="1077967" cy="1007969"/>
          </a:xfrm>
          <a:prstGeom prst="rect">
            <a:avLst/>
          </a:prstGeom>
        </p:spPr>
      </p:pic>
      <p:pic>
        <p:nvPicPr>
          <p:cNvPr id="94" name="Imagen 93">
            <a:extLst>
              <a:ext uri="{FF2B5EF4-FFF2-40B4-BE49-F238E27FC236}">
                <a16:creationId xmlns:a16="http://schemas.microsoft.com/office/drawing/2014/main" id="{5E93A581-730D-3641-BB79-D0EF5FE926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9579" y="4095077"/>
            <a:ext cx="1007969" cy="1007969"/>
          </a:xfrm>
          <a:prstGeom prst="rect">
            <a:avLst/>
          </a:prstGeom>
        </p:spPr>
      </p:pic>
      <p:pic>
        <p:nvPicPr>
          <p:cNvPr id="95" name="Imagen 94">
            <a:extLst>
              <a:ext uri="{FF2B5EF4-FFF2-40B4-BE49-F238E27FC236}">
                <a16:creationId xmlns:a16="http://schemas.microsoft.com/office/drawing/2014/main" id="{A1E898D5-D902-4C4D-91C3-8D28D1A275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49579" y="2227828"/>
            <a:ext cx="1007969" cy="1007969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70381CBE-C277-BB41-A027-1973011911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E219FB01-7B04-A643-A4A7-9820D007BAE4}"/>
              </a:ext>
            </a:extLst>
          </p:cNvPr>
          <p:cNvGrpSpPr/>
          <p:nvPr/>
        </p:nvGrpSpPr>
        <p:grpSpPr>
          <a:xfrm>
            <a:off x="5685655" y="4354139"/>
            <a:ext cx="776131" cy="122352"/>
            <a:chOff x="5722374" y="5619135"/>
            <a:chExt cx="1223254" cy="192838"/>
          </a:xfrm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079B2A60-7091-F448-9E53-A6B920895111}"/>
                </a:ext>
              </a:extLst>
            </p:cNvPr>
            <p:cNvSpPr/>
            <p:nvPr/>
          </p:nvSpPr>
          <p:spPr>
            <a:xfrm>
              <a:off x="5722374" y="5619135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60410A72-A42B-9F42-8A1B-B2111965DD67}"/>
                </a:ext>
              </a:extLst>
            </p:cNvPr>
            <p:cNvSpPr/>
            <p:nvPr/>
          </p:nvSpPr>
          <p:spPr>
            <a:xfrm>
              <a:off x="5980255" y="5619135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61F07675-7083-9348-97FF-F7DB275FF080}"/>
                </a:ext>
              </a:extLst>
            </p:cNvPr>
            <p:cNvSpPr/>
            <p:nvPr/>
          </p:nvSpPr>
          <p:spPr>
            <a:xfrm>
              <a:off x="6238136" y="5619135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B1531859-87A9-5C4A-B42B-5D3385AC4799}"/>
                </a:ext>
              </a:extLst>
            </p:cNvPr>
            <p:cNvSpPr/>
            <p:nvPr/>
          </p:nvSpPr>
          <p:spPr>
            <a:xfrm>
              <a:off x="6496017" y="5620243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2628769-E58D-154F-9B71-C40B2C9B18B2}"/>
                </a:ext>
              </a:extLst>
            </p:cNvPr>
            <p:cNvSpPr/>
            <p:nvPr/>
          </p:nvSpPr>
          <p:spPr>
            <a:xfrm>
              <a:off x="6753898" y="5619135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6EA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75D1A0E-90B8-3145-8DFB-CB9095911BB4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B59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3C59A3-CB64-154B-9665-51658A7E8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2B1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6EA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75D1A0E-90B8-3145-8DFB-CB9095911BB4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B59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3C59A3-CB64-154B-9665-51658A7E8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2B1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324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955CDF-BAD7-EB42-8DE2-7FD41230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3460584-E7A9-0E42-AE03-E42E191B3CCB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B59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7F17450-92F0-E24F-BCB4-94BDD65E1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2AD649E-134A-9B40-ACEA-F8307891C4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000" y="2759897"/>
            <a:ext cx="3960000" cy="133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19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18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38</cp:revision>
  <dcterms:created xsi:type="dcterms:W3CDTF">2024-11-19T15:44:34Z</dcterms:created>
  <dcterms:modified xsi:type="dcterms:W3CDTF">2025-12-23T00:28:28Z</dcterms:modified>
</cp:coreProperties>
</file>